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61" r:id="rId5"/>
    <p:sldId id="266" r:id="rId6"/>
    <p:sldId id="267" r:id="rId7"/>
    <p:sldId id="272" r:id="rId8"/>
    <p:sldId id="268" r:id="rId9"/>
    <p:sldId id="273" r:id="rId10"/>
    <p:sldId id="269" r:id="rId11"/>
    <p:sldId id="270" r:id="rId12"/>
    <p:sldId id="278" r:id="rId13"/>
    <p:sldId id="279" r:id="rId14"/>
    <p:sldId id="275" r:id="rId15"/>
    <p:sldId id="277" r:id="rId16"/>
    <p:sldId id="274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Montserrat" panose="020B0604020202020204" charset="-52"/>
      <p:bold r:id="rId25"/>
    </p:embeddedFont>
    <p:embeddedFont>
      <p:font typeface="Montserrat Black" panose="020B0604020202020204" charset="-52"/>
      <p:bold r:id="rId26"/>
      <p:boldItalic r:id="rId27"/>
    </p:embeddedFont>
    <p:embeddedFont>
      <p:font typeface="Montserrat Medium" panose="020B0604020202020204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а Алиса Игоревна" initials="МАИ" lastIdx="2" clrIdx="0">
    <p:extLst>
      <p:ext uri="{19B8F6BF-5375-455C-9EA6-DF929625EA0E}">
        <p15:presenceInfo xmlns:p15="http://schemas.microsoft.com/office/powerpoint/2012/main" userId="Миронова Алиса Игор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2D5"/>
    <a:srgbClr val="404040"/>
    <a:srgbClr val="393457"/>
    <a:srgbClr val="025E9C"/>
    <a:srgbClr val="5BB361"/>
    <a:srgbClr val="F2F2F2"/>
    <a:srgbClr val="F7F7F7"/>
    <a:srgbClr val="FBFBFB"/>
    <a:srgbClr val="F89F37"/>
    <a:srgbClr val="00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0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-52"/>
                <a:ea typeface="+mn-ea"/>
                <a:cs typeface="+mn-cs"/>
              </a:defRPr>
            </a:pPr>
            <a:r>
              <a:rPr lang="ru-RU" b="1" dirty="0"/>
              <a:t>Возраст</a:t>
            </a:r>
            <a:r>
              <a:rPr lang="ru-RU" b="1" baseline="0" dirty="0"/>
              <a:t> заинтересованных в теме проекта по результатам опроса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F-4A83-836F-E06D193045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F-4A83-836F-E06D193045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F-4A83-836F-E06D193045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F-4A83-836F-E06D193045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5F-4A83-836F-E06D193045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5F-4A83-836F-E06D19304520}"/>
              </c:ext>
            </c:extLst>
          </c:dPt>
          <c:cat>
            <c:strRef>
              <c:f>Лист1!$A$2:$A$7</c:f>
              <c:strCache>
                <c:ptCount val="6"/>
                <c:pt idx="0">
                  <c:v>11 -- 17</c:v>
                </c:pt>
                <c:pt idx="1">
                  <c:v>18 -- 25</c:v>
                </c:pt>
                <c:pt idx="2">
                  <c:v>26 -- 35</c:v>
                </c:pt>
                <c:pt idx="3">
                  <c:v>36 -- 50</c:v>
                </c:pt>
                <c:pt idx="4">
                  <c:v>51 -- 75</c:v>
                </c:pt>
                <c:pt idx="5">
                  <c:v>75+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27</c:v>
                </c:pt>
                <c:pt idx="1">
                  <c:v>65</c:v>
                </c:pt>
                <c:pt idx="2">
                  <c:v>3</c:v>
                </c:pt>
                <c:pt idx="3">
                  <c:v>12</c:v>
                </c:pt>
                <c:pt idx="4">
                  <c:v>6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0-4398-ADEF-2907F19FA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 Medium" panose="00000600000000000000" pitchFamily="2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2523-72D7-404F-8DAC-AB91DC4A16F0}" type="datetimeFigureOut">
              <a:rPr lang="ru-RU" smtClean="0"/>
              <a:t>09.06.2021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CE29-550B-4F58-A856-2A88EA604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4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Жду красивые </a:t>
            </a:r>
            <a:r>
              <a:rPr lang="ru-RU" dirty="0" err="1"/>
              <a:t>фоточки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0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25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95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76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8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46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2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2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48B0-B1A1-46AF-BD84-6CDBD54B4F51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958D-05F5-447A-8199-C421D366CBE7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2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0601-F6D5-4F73-AEA4-8D456B12DA9F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EC3A-565D-43B4-A35D-0A5C08BEFA1D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C03C-6D78-4CAA-A150-F47C9252CC04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AECF-22A1-4CEB-86FC-3C364ECF80FF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8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E4F-735C-4E77-9257-E234A55AE6A7}" type="datetime1">
              <a:rPr lang="ru-RU" smtClean="0"/>
              <a:t>09.06.2021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2675-C8DE-4C62-9528-0525F5744B60}" type="datetime1">
              <a:rPr lang="ru-RU" smtClean="0"/>
              <a:t>09.06.2021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220D-5D34-4A3E-B4E8-B8ECCED2A62E}" type="datetime1">
              <a:rPr lang="ru-RU" smtClean="0"/>
              <a:t>09.06.2021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7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2A57-1A65-48C0-8630-B8F5089926F2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0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B6DD-984F-4EA7-9349-EC4560DEDC76}" type="datetime1">
              <a:rPr lang="ru-RU" smtClean="0"/>
              <a:t>09.06.2021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A7BA-83BF-4241-90E0-52180FC258F4}" type="datetime1">
              <a:rPr lang="ru-RU" smtClean="0"/>
              <a:t>09.06.2021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6.jpe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jpe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6.jpe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80378" y="2939387"/>
            <a:ext cx="6023212" cy="979225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7424" y="4287944"/>
            <a:ext cx="4859071" cy="369326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ru-RU" b="1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00AFC7-14ED-44CB-B739-27F1C3E64596}"/>
              </a:ext>
            </a:extLst>
          </p:cNvPr>
          <p:cNvGrpSpPr/>
          <p:nvPr/>
        </p:nvGrpSpPr>
        <p:grpSpPr>
          <a:xfrm>
            <a:off x="8186960" y="281131"/>
            <a:ext cx="3732209" cy="947542"/>
            <a:chOff x="883562" y="243031"/>
            <a:chExt cx="3732209" cy="947542"/>
          </a:xfrm>
        </p:grpSpPr>
        <p:pic>
          <p:nvPicPr>
            <p:cNvPr id="1028" name="Picture 4" descr="https://static.tildacdn.com/tild3634-6136-4661-b438-323162313364/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883562" y="373439"/>
              <a:ext cx="451923" cy="63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ACD69-3FEB-4295-8A5C-727F91DD803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9E6420-0331-414C-91B0-526AE1CAA549}"/>
                </a:ext>
              </a:extLst>
            </p:cNvPr>
            <p:cNvCxnSpPr/>
            <p:nvPr/>
          </p:nvCxnSpPr>
          <p:spPr>
            <a:xfrm>
              <a:off x="2648907" y="243031"/>
              <a:ext cx="0" cy="947542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89719-A0E3-4955-9C56-5CB02D23A4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A244E-4B7E-40C4-A46B-6C97971D9745}"/>
              </a:ext>
            </a:extLst>
          </p:cNvPr>
          <p:cNvSpPr txBox="1"/>
          <p:nvPr/>
        </p:nvSpPr>
        <p:spPr>
          <a:xfrm>
            <a:off x="9277390" y="391861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A6761"/>
                </a:solidFill>
                <a:latin typeface="Montserrat" panose="00000800000000000000" pitchFamily="2" charset="-52"/>
              </a:rPr>
              <a:t>109 Team</a:t>
            </a:r>
            <a:endParaRPr lang="ru-RU" dirty="0">
              <a:solidFill>
                <a:srgbClr val="6A6761"/>
              </a:solidFill>
              <a:latin typeface="Montserrat" panose="00000800000000000000" pitchFamily="2" charset="-52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BD6DDD3-92A7-4E45-854D-E831075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F6170-B089-4629-8B00-E43AB97C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410" y="2010015"/>
            <a:ext cx="2720822" cy="2783370"/>
          </a:xfrm>
          <a:prstGeom prst="rect">
            <a:avLst/>
          </a:prstGeom>
          <a:effectLst>
            <a:outerShdw blurRad="304800" dir="2880000" sx="101000" sy="101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610B-6B85-4AB8-B2DA-2E9AB298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96" y="4708142"/>
            <a:ext cx="1842367" cy="18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828358" y="1001115"/>
            <a:ext cx="3112248" cy="5228609"/>
            <a:chOff x="1037841" y="1006062"/>
            <a:chExt cx="3112248" cy="522860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037841" y="1006062"/>
              <a:ext cx="3112248" cy="522860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121784" y="3216682"/>
              <a:ext cx="2944362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1CF31DB-3396-446E-B5D2-D3BAD7212383}"/>
              </a:ext>
            </a:extLst>
          </p:cNvPr>
          <p:cNvGrpSpPr/>
          <p:nvPr/>
        </p:nvGrpSpPr>
        <p:grpSpPr>
          <a:xfrm>
            <a:off x="5288116" y="1680205"/>
            <a:ext cx="5028728" cy="3990128"/>
            <a:chOff x="5256078" y="1734402"/>
            <a:chExt cx="5028728" cy="3990128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F281A968-5F9C-4539-AE6F-E97B96CC46C5}"/>
                </a:ext>
              </a:extLst>
            </p:cNvPr>
            <p:cNvGrpSpPr/>
            <p:nvPr/>
          </p:nvGrpSpPr>
          <p:grpSpPr>
            <a:xfrm>
              <a:off x="5256078" y="2623517"/>
              <a:ext cx="5028728" cy="646331"/>
              <a:chOff x="4285057" y="2712516"/>
              <a:chExt cx="5028728" cy="646331"/>
            </a:xfrm>
          </p:grpSpPr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F21DD7B0-AD66-443E-A8DE-7E18E118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5057" y="2765681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10B498-D66E-4C26-91F8-FDF3B5C47DCF}"/>
                  </a:ext>
                </a:extLst>
              </p:cNvPr>
              <p:cNvSpPr/>
              <p:nvPr/>
            </p:nvSpPr>
            <p:spPr>
              <a:xfrm>
                <a:off x="4825056" y="2712516"/>
                <a:ext cx="448872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Проработаны все уровни и возможность их выбора</a:t>
                </a:r>
              </a:p>
            </p:txBody>
          </p: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E73DCC02-9E69-4708-9DF2-2A1E4239BE11}"/>
                </a:ext>
              </a:extLst>
            </p:cNvPr>
            <p:cNvGrpSpPr/>
            <p:nvPr/>
          </p:nvGrpSpPr>
          <p:grpSpPr>
            <a:xfrm>
              <a:off x="5256078" y="3512632"/>
              <a:ext cx="4434014" cy="540000"/>
              <a:chOff x="4285057" y="3575892"/>
              <a:chExt cx="4434014" cy="540000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A0DD3DB-1C08-43B5-83A7-036AA9274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85057" y="357589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7C1EB5-FCA5-4ECC-8139-E5B7B2A31200}"/>
                  </a:ext>
                </a:extLst>
              </p:cNvPr>
              <p:cNvSpPr/>
              <p:nvPr/>
            </p:nvSpPr>
            <p:spPr>
              <a:xfrm>
                <a:off x="4825056" y="3661226"/>
                <a:ext cx="3894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Реализован режим обучения</a:t>
                </a:r>
              </a:p>
            </p:txBody>
          </p: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5E31639-2E10-4B7F-BEC1-F1273AC53659}"/>
                </a:ext>
              </a:extLst>
            </p:cNvPr>
            <p:cNvGrpSpPr/>
            <p:nvPr/>
          </p:nvGrpSpPr>
          <p:grpSpPr>
            <a:xfrm>
              <a:off x="5256078" y="4295416"/>
              <a:ext cx="4246505" cy="646331"/>
              <a:chOff x="4285057" y="4372937"/>
              <a:chExt cx="4246505" cy="646331"/>
            </a:xfrm>
          </p:grpSpPr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5BC60D-A987-458B-AB4E-889B7704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85057" y="442610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12C7E78-C38D-4BC3-9BC4-F3262F8CD80A}"/>
                  </a:ext>
                </a:extLst>
              </p:cNvPr>
              <p:cNvSpPr/>
              <p:nvPr/>
            </p:nvSpPr>
            <p:spPr>
              <a:xfrm>
                <a:off x="4825056" y="4372937"/>
                <a:ext cx="37065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Внедрена образовательная часть</a:t>
                </a: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DC979C7B-EDEC-44A5-A3BD-FD89FA8D6923}"/>
                </a:ext>
              </a:extLst>
            </p:cNvPr>
            <p:cNvGrpSpPr/>
            <p:nvPr/>
          </p:nvGrpSpPr>
          <p:grpSpPr>
            <a:xfrm>
              <a:off x="5256078" y="1734402"/>
              <a:ext cx="4043312" cy="646331"/>
              <a:chOff x="4285057" y="1856081"/>
              <a:chExt cx="4043312" cy="646331"/>
            </a:xfrm>
          </p:grpSpPr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969B857C-F5FE-4214-84D6-C66A141AB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85057" y="1909246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C4A9E0A-1625-4C1D-B12F-61EEDB296E2E}"/>
                  </a:ext>
                </a:extLst>
              </p:cNvPr>
              <p:cNvSpPr/>
              <p:nvPr/>
            </p:nvSpPr>
            <p:spPr>
              <a:xfrm>
                <a:off x="4825057" y="1856081"/>
                <a:ext cx="35033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Прорисован дизайн всех уровней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0801ECC0-E132-4571-A472-BA604AC6C657}"/>
                </a:ext>
              </a:extLst>
            </p:cNvPr>
            <p:cNvGrpSpPr/>
            <p:nvPr/>
          </p:nvGrpSpPr>
          <p:grpSpPr>
            <a:xfrm>
              <a:off x="5256078" y="5184530"/>
              <a:ext cx="2640254" cy="540000"/>
              <a:chOff x="4285057" y="5306209"/>
              <a:chExt cx="2640254" cy="540000"/>
            </a:xfrm>
          </p:grpSpPr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286C5D5B-E1F9-4398-AA6F-2ADCF6F74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85057" y="5306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9C32F6F-DF80-4AB9-BEC5-4702CD89B4B7}"/>
                  </a:ext>
                </a:extLst>
              </p:cNvPr>
              <p:cNvSpPr/>
              <p:nvPr/>
            </p:nvSpPr>
            <p:spPr>
              <a:xfrm>
                <a:off x="4825056" y="5391543"/>
                <a:ext cx="21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Играбельность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67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D86B2-ED08-4BAD-82A8-A10408B37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6109"/>
          <a:stretch/>
        </p:blipFill>
        <p:spPr bwMode="auto">
          <a:xfrm>
            <a:off x="635425" y="2973773"/>
            <a:ext cx="3565512" cy="1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65A9-A5ED-436F-960A-7ED36860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8268" r="16032" b="13786"/>
          <a:stretch/>
        </p:blipFill>
        <p:spPr bwMode="auto">
          <a:xfrm>
            <a:off x="8275596" y="3107079"/>
            <a:ext cx="3565512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15E866-CE66-4E70-A03E-A0EFCE31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2865724"/>
            <a:ext cx="1685301" cy="19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1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12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C2E9A-1929-4484-A307-4922353DE491}"/>
              </a:ext>
            </a:extLst>
          </p:cNvPr>
          <p:cNvSpPr txBox="1"/>
          <p:nvPr/>
        </p:nvSpPr>
        <p:spPr>
          <a:xfrm>
            <a:off x="2889069" y="2921169"/>
            <a:ext cx="64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25E9C"/>
                </a:solidFill>
                <a:latin typeface="Montserrat Black" panose="00000A00000000000000" pitchFamily="2" charset="-52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011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64921608-B8F9-47F9-9376-785726AF8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5534" y="1252699"/>
            <a:ext cx="8817429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14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A5A95-8870-4857-98E4-A8D8A7D4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4" y="1329286"/>
            <a:ext cx="3711484" cy="3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FF659-7428-40D2-B624-033CA436124A}"/>
              </a:ext>
            </a:extLst>
          </p:cNvPr>
          <p:cNvSpPr txBox="1"/>
          <p:nvPr/>
        </p:nvSpPr>
        <p:spPr>
          <a:xfrm>
            <a:off x="3834979" y="5030833"/>
            <a:ext cx="51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QR</a:t>
            </a:r>
            <a:r>
              <a:rPr lang="ru-RU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386761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8">
            <a:extLst>
              <a:ext uri="{FF2B5EF4-FFF2-40B4-BE49-F238E27FC236}">
                <a16:creationId xmlns:a16="http://schemas.microsoft.com/office/drawing/2014/main" id="{5D079BF3-B494-4407-8895-1D05E295AD98}"/>
              </a:ext>
            </a:extLst>
          </p:cNvPr>
          <p:cNvSpPr/>
          <p:nvPr/>
        </p:nvSpPr>
        <p:spPr>
          <a:xfrm>
            <a:off x="443559" y="-208239"/>
            <a:ext cx="4259066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15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1299E5-548D-47B0-8D4D-2145F2758BB1}"/>
              </a:ext>
            </a:extLst>
          </p:cNvPr>
          <p:cNvSpPr txBox="1"/>
          <p:nvPr/>
        </p:nvSpPr>
        <p:spPr>
          <a:xfrm>
            <a:off x="904603" y="755677"/>
            <a:ext cx="20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25E9C"/>
                </a:solidFill>
                <a:latin typeface="Montserrat Black" panose="00000A00000000000000" pitchFamily="2" charset="-52"/>
              </a:rPr>
              <a:t>ИТОГИ</a:t>
            </a:r>
            <a:endParaRPr lang="ru-RU" sz="6000" dirty="0">
              <a:solidFill>
                <a:srgbClr val="025E9C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1B9E51-0216-45BC-9DD6-418171F2BAD2}"/>
              </a:ext>
            </a:extLst>
          </p:cNvPr>
          <p:cNvGrpSpPr/>
          <p:nvPr/>
        </p:nvGrpSpPr>
        <p:grpSpPr>
          <a:xfrm>
            <a:off x="3727202" y="2133414"/>
            <a:ext cx="5721597" cy="3608331"/>
            <a:chOff x="3727202" y="2133414"/>
            <a:chExt cx="5721597" cy="3608331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0EC878F-FD06-4418-8B58-208D0460A391}"/>
                </a:ext>
              </a:extLst>
            </p:cNvPr>
            <p:cNvGrpSpPr/>
            <p:nvPr/>
          </p:nvGrpSpPr>
          <p:grpSpPr>
            <a:xfrm>
              <a:off x="3770745" y="2133414"/>
              <a:ext cx="5634511" cy="646331"/>
              <a:chOff x="3770745" y="2133414"/>
              <a:chExt cx="5634511" cy="646331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B965FB25-C4DF-4220-8C08-3D059674E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70745" y="218657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BA5016-7CBA-4B23-9408-4A13925E3E86}"/>
                  </a:ext>
                </a:extLst>
              </p:cNvPr>
              <p:cNvSpPr txBox="1"/>
              <p:nvPr/>
            </p:nvSpPr>
            <p:spPr>
              <a:xfrm>
                <a:off x="4267201" y="2133414"/>
                <a:ext cx="5138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Разработали программное решение, соответствующее требованиям </a:t>
                </a:r>
                <a:r>
                  <a:rPr lang="en-US" dirty="0">
                    <a:latin typeface="Montserrat Medium" panose="00000600000000000000" pitchFamily="2" charset="-52"/>
                  </a:rPr>
                  <a:t>MVP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8461F5C7-5843-4D8B-8B1C-1F4079126088}"/>
                </a:ext>
              </a:extLst>
            </p:cNvPr>
            <p:cNvGrpSpPr/>
            <p:nvPr/>
          </p:nvGrpSpPr>
          <p:grpSpPr>
            <a:xfrm>
              <a:off x="3727202" y="3529080"/>
              <a:ext cx="5721597" cy="923330"/>
              <a:chOff x="3727202" y="3504085"/>
              <a:chExt cx="5721597" cy="923330"/>
            </a:xfrm>
          </p:grpSpPr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BC8198D-9489-4DE9-AA50-D3297562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27202" y="369575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AD2AB0-FFAD-49B9-8E83-F23EBC7474F2}"/>
                  </a:ext>
                </a:extLst>
              </p:cNvPr>
              <p:cNvSpPr txBox="1"/>
              <p:nvPr/>
            </p:nvSpPr>
            <p:spPr>
              <a:xfrm>
                <a:off x="4310744" y="3504085"/>
                <a:ext cx="51380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В будущем игра будет дополняться новыми сюжетными ветками, расширяться в теоретических справках</a:t>
                </a: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E1FDD1E-9E6E-4A55-A1D8-1C669BF237CD}"/>
                </a:ext>
              </a:extLst>
            </p:cNvPr>
            <p:cNvGrpSpPr/>
            <p:nvPr/>
          </p:nvGrpSpPr>
          <p:grpSpPr>
            <a:xfrm>
              <a:off x="3748941" y="5201745"/>
              <a:ext cx="5273040" cy="540000"/>
              <a:chOff x="3748941" y="5201745"/>
              <a:chExt cx="5273040" cy="540000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B585DEB6-FCF7-4243-BE74-A3F90C52B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48941" y="520174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FCE6A-17B6-4D38-B37B-06859C54F4E9}"/>
                  </a:ext>
                </a:extLst>
              </p:cNvPr>
              <p:cNvSpPr txBox="1"/>
              <p:nvPr/>
            </p:nvSpPr>
            <p:spPr>
              <a:xfrm>
                <a:off x="4310745" y="5287079"/>
                <a:ext cx="4711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Мы довольны выполненной работой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911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838F6-EB4E-4274-B1CF-866F80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16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FD04FCD-964D-41F0-B331-8EF450A3B0E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E7755BE-A3E5-4C38-BFA6-3D5F8043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9BD54D-B31A-4601-B04E-DD694609213B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458EE3-302D-4A5C-8D46-69151EA1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7B24FA-E438-4148-9B47-70BBC246139A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" name="Рисунок 9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FD38D18-B8F0-4767-ACD0-BE345F571E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684973" y="1668350"/>
            <a:ext cx="1800000" cy="18000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Рисунок 1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38C01E7-4DBE-4A79-B83B-B4E4EC7CD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91600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2" name="Рисунок 11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88BA357A-4068-42A3-A654-78AB18ED92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98227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3" name="Рисунок 12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B614B8D6-89DF-4986-B91D-8A295131CB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604854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4" name="Рисунок 13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FC6BC641-A72E-4154-B2D9-8AC38D2B63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911481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3DE36663-A873-4492-A9E2-4172B23C748E}"/>
              </a:ext>
            </a:extLst>
          </p:cNvPr>
          <p:cNvCxnSpPr>
            <a:cxnSpLocks/>
          </p:cNvCxnSpPr>
          <p:nvPr/>
        </p:nvCxnSpPr>
        <p:spPr>
          <a:xfrm>
            <a:off x="2748925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BEEC898F-464D-472F-B40A-E2C0D9709DB4}"/>
              </a:ext>
            </a:extLst>
          </p:cNvPr>
          <p:cNvCxnSpPr>
            <a:cxnSpLocks/>
          </p:cNvCxnSpPr>
          <p:nvPr/>
        </p:nvCxnSpPr>
        <p:spPr>
          <a:xfrm>
            <a:off x="5049439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7">
            <a:extLst>
              <a:ext uri="{FF2B5EF4-FFF2-40B4-BE49-F238E27FC236}">
                <a16:creationId xmlns:a16="http://schemas.microsoft.com/office/drawing/2014/main" id="{829F67B1-8F66-48D3-AA7D-B4B0879D0B20}"/>
              </a:ext>
            </a:extLst>
          </p:cNvPr>
          <p:cNvCxnSpPr>
            <a:cxnSpLocks/>
          </p:cNvCxnSpPr>
          <p:nvPr/>
        </p:nvCxnSpPr>
        <p:spPr>
          <a:xfrm>
            <a:off x="7346847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7">
            <a:extLst>
              <a:ext uri="{FF2B5EF4-FFF2-40B4-BE49-F238E27FC236}">
                <a16:creationId xmlns:a16="http://schemas.microsoft.com/office/drawing/2014/main" id="{7246670F-F7A4-4F60-9C1F-2D5ACA9FBF48}"/>
              </a:ext>
            </a:extLst>
          </p:cNvPr>
          <p:cNvCxnSpPr>
            <a:cxnSpLocks/>
          </p:cNvCxnSpPr>
          <p:nvPr/>
        </p:nvCxnSpPr>
        <p:spPr>
          <a:xfrm>
            <a:off x="9589304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BF7AFC-2CE2-4182-B67D-8AE923C23668}"/>
              </a:ext>
            </a:extLst>
          </p:cNvPr>
          <p:cNvGrpSpPr/>
          <p:nvPr/>
        </p:nvGrpSpPr>
        <p:grpSpPr>
          <a:xfrm>
            <a:off x="240244" y="3700547"/>
            <a:ext cx="2108932" cy="1295707"/>
            <a:chOff x="506972" y="4369858"/>
            <a:chExt cx="1727878" cy="1295707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8F2E9E3C-0CAA-4163-AEEC-63EBE94A570D}"/>
                </a:ext>
              </a:extLst>
            </p:cNvPr>
            <p:cNvGrpSpPr/>
            <p:nvPr/>
          </p:nvGrpSpPr>
          <p:grpSpPr>
            <a:xfrm>
              <a:off x="506972" y="4369858"/>
              <a:ext cx="1595948" cy="1264930"/>
              <a:chOff x="1100715" y="4129465"/>
              <a:chExt cx="2646873" cy="126493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ECE6A6F-EBB7-4788-8B63-E9A5E83302CD}"/>
                  </a:ext>
                </a:extLst>
              </p:cNvPr>
              <p:cNvSpPr txBox="1"/>
              <p:nvPr/>
            </p:nvSpPr>
            <p:spPr>
              <a:xfrm>
                <a:off x="2080824" y="4129465"/>
                <a:ext cx="1666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6E474474-4BB5-4C42-9AC3-6037AB18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E8FC9948-7D05-4874-A234-D6A260FA661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EA32-5CA0-47F7-9725-B361097857A2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1EE11B0-532B-4AB1-B803-9DE96E609A2B}"/>
              </a:ext>
            </a:extLst>
          </p:cNvPr>
          <p:cNvGrpSpPr/>
          <p:nvPr/>
        </p:nvGrpSpPr>
        <p:grpSpPr>
          <a:xfrm>
            <a:off x="2846668" y="3696248"/>
            <a:ext cx="2125003" cy="1295707"/>
            <a:chOff x="506972" y="4369858"/>
            <a:chExt cx="1741045" cy="1295707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1142087B-4F42-4887-BB7E-5C2D71665530}"/>
                </a:ext>
              </a:extLst>
            </p:cNvPr>
            <p:cNvGrpSpPr/>
            <p:nvPr/>
          </p:nvGrpSpPr>
          <p:grpSpPr>
            <a:xfrm>
              <a:off x="506972" y="4369858"/>
              <a:ext cx="1548219" cy="1264930"/>
              <a:chOff x="1100715" y="4129465"/>
              <a:chExt cx="2567713" cy="1264930"/>
            </a:xfrm>
          </p:grpSpPr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8BE05B3-1360-437C-8A95-28516B4FBAF8}"/>
                  </a:ext>
                </a:extLst>
              </p:cNvPr>
              <p:cNvSpPr txBox="1"/>
              <p:nvPr/>
            </p:nvSpPr>
            <p:spPr>
              <a:xfrm>
                <a:off x="1672756" y="4129465"/>
                <a:ext cx="1995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9" name="Straight Connector 26">
                <a:extLst>
                  <a:ext uri="{FF2B5EF4-FFF2-40B4-BE49-F238E27FC236}">
                    <a16:creationId xmlns:a16="http://schemas.microsoft.com/office/drawing/2014/main" id="{634C0A6A-7E02-4CD9-ABF0-C9BFF34C0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01A31662-D857-4723-BAD3-88BDDA3AD78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F932F-E4D1-4AC0-B96C-79386E72FAB5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B15822-5EF1-4778-B395-7C415A3ECCF7}"/>
              </a:ext>
            </a:extLst>
          </p:cNvPr>
          <p:cNvGrpSpPr/>
          <p:nvPr/>
        </p:nvGrpSpPr>
        <p:grpSpPr>
          <a:xfrm>
            <a:off x="5154282" y="3698476"/>
            <a:ext cx="2125003" cy="1295707"/>
            <a:chOff x="506972" y="4369858"/>
            <a:chExt cx="1741045" cy="1295707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B287C70-2090-4EEE-A03A-8A9E1B096788}"/>
                </a:ext>
              </a:extLst>
            </p:cNvPr>
            <p:cNvGrpSpPr/>
            <p:nvPr/>
          </p:nvGrpSpPr>
          <p:grpSpPr>
            <a:xfrm>
              <a:off x="506972" y="4369858"/>
              <a:ext cx="1481896" cy="1264930"/>
              <a:chOff x="1100715" y="4129465"/>
              <a:chExt cx="2457720" cy="1264930"/>
            </a:xfrm>
          </p:grpSpPr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6227BC4C-89E7-490A-BAF5-75B2EBC2EEA2}"/>
                  </a:ext>
                </a:extLst>
              </p:cNvPr>
              <p:cNvSpPr txBox="1"/>
              <p:nvPr/>
            </p:nvSpPr>
            <p:spPr>
              <a:xfrm>
                <a:off x="1782759" y="4129465"/>
                <a:ext cx="1775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975901C5-B4F5-423D-80CF-A50E61A2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A6FDC404-92EB-4C65-9637-DD0CB2107D0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0BBE2B-F940-4277-9F1E-B807E189A1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B712B30-BB24-49B9-A73A-4FB0F17E7947}"/>
              </a:ext>
            </a:extLst>
          </p:cNvPr>
          <p:cNvGrpSpPr/>
          <p:nvPr/>
        </p:nvGrpSpPr>
        <p:grpSpPr>
          <a:xfrm>
            <a:off x="7338011" y="3696248"/>
            <a:ext cx="2125003" cy="1295707"/>
            <a:chOff x="506972" y="4369858"/>
            <a:chExt cx="1741045" cy="1295707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FBC816C2-FF8D-4491-91FF-465C20C9F2DE}"/>
                </a:ext>
              </a:extLst>
            </p:cNvPr>
            <p:cNvGrpSpPr/>
            <p:nvPr/>
          </p:nvGrpSpPr>
          <p:grpSpPr>
            <a:xfrm>
              <a:off x="506972" y="4369858"/>
              <a:ext cx="1367634" cy="1264930"/>
              <a:chOff x="1100715" y="4129465"/>
              <a:chExt cx="2268217" cy="1264930"/>
            </a:xfrm>
          </p:grpSpPr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EA693E24-F0DF-4397-B5AB-6B358D4B6C75}"/>
                  </a:ext>
                </a:extLst>
              </p:cNvPr>
              <p:cNvSpPr txBox="1"/>
              <p:nvPr/>
            </p:nvSpPr>
            <p:spPr>
              <a:xfrm>
                <a:off x="1972266" y="4129465"/>
                <a:ext cx="13966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1" name="Straight Connector 26">
                <a:extLst>
                  <a:ext uri="{FF2B5EF4-FFF2-40B4-BE49-F238E27FC236}">
                    <a16:creationId xmlns:a16="http://schemas.microsoft.com/office/drawing/2014/main" id="{F4FD04DF-73CB-4FAE-A810-F869AA3A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40DED597-E9EC-4F86-B1CB-3D3F1CEC149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5F1A8F-43C9-466D-847F-072713948A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2BE29DA-CD8D-4CCA-A711-CFA85730B29A}"/>
              </a:ext>
            </a:extLst>
          </p:cNvPr>
          <p:cNvGrpSpPr/>
          <p:nvPr/>
        </p:nvGrpSpPr>
        <p:grpSpPr>
          <a:xfrm>
            <a:off x="9694931" y="3665471"/>
            <a:ext cx="2125003" cy="1295707"/>
            <a:chOff x="506972" y="4369858"/>
            <a:chExt cx="1741045" cy="1295707"/>
          </a:xfrm>
        </p:grpSpPr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1ED3AF71-2F44-40C3-A12F-3688AF9DF9F7}"/>
                </a:ext>
              </a:extLst>
            </p:cNvPr>
            <p:cNvGrpSpPr/>
            <p:nvPr/>
          </p:nvGrpSpPr>
          <p:grpSpPr>
            <a:xfrm>
              <a:off x="506972" y="4369858"/>
              <a:ext cx="1578429" cy="1264930"/>
              <a:chOff x="1100715" y="4129465"/>
              <a:chExt cx="2617820" cy="1264930"/>
            </a:xfrm>
          </p:grpSpPr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EA8DCD3E-FBA8-447B-9885-2B42FA89899E}"/>
                  </a:ext>
                </a:extLst>
              </p:cNvPr>
              <p:cNvSpPr txBox="1"/>
              <p:nvPr/>
            </p:nvSpPr>
            <p:spPr>
              <a:xfrm>
                <a:off x="1622662" y="4129465"/>
                <a:ext cx="209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A154D85C-AFF7-4964-863A-49398F11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AE6B23C7-A430-423F-9696-F3B1674531F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031079-D23B-48A3-82D4-B3300E77B19B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D8AB8EDB-E0DD-4B72-BB4F-C963FFF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9" y="5276299"/>
            <a:ext cx="1479067" cy="1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812C1-4B06-4377-928E-D866CAD78258}"/>
              </a:ext>
            </a:extLst>
          </p:cNvPr>
          <p:cNvSpPr txBox="1"/>
          <p:nvPr/>
        </p:nvSpPr>
        <p:spPr>
          <a:xfrm>
            <a:off x="343116" y="515697"/>
            <a:ext cx="248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93457"/>
                </a:solidFill>
                <a:latin typeface="Montserrat" panose="00000800000000000000" pitchFamily="2" charset="-52"/>
              </a:rPr>
              <a:t>109 Team</a:t>
            </a:r>
            <a:endParaRPr lang="ru-RU" sz="3200" dirty="0">
              <a:solidFill>
                <a:srgbClr val="393457"/>
              </a:solidFill>
              <a:latin typeface="Montserrat" panose="00000800000000000000" pitchFamily="2" charset="-52"/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C1B4E1B8-899C-46F7-A158-A519A5C631F9}"/>
              </a:ext>
            </a:extLst>
          </p:cNvPr>
          <p:cNvSpPr txBox="1">
            <a:spLocks/>
          </p:cNvSpPr>
          <p:nvPr/>
        </p:nvSpPr>
        <p:spPr>
          <a:xfrm>
            <a:off x="3666465" y="6065919"/>
            <a:ext cx="4859071" cy="369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sz="1800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36188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5B9111F-F4F5-4E6B-8F8F-28272936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520195" y="1911409"/>
            <a:ext cx="2014300" cy="20143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103BAC-ED70-4A3E-A548-36E13EDF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23BC97-6E22-494F-8487-7B591976B2B2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1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FA1F2FC-54D6-4A97-A802-616A63DE3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88809-D1FD-430A-BB91-F731BFBA862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E943A9C-EE45-42C8-B878-8BC28B8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4551B5-C415-4279-8CBF-13A7EC899E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1" name="Рисунок 3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C67CA1E-455A-45A3-99D5-0DA103817C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76022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29" name="Рисунок 28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02BBC41A-D00C-4D11-B774-F9358BB3F7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0244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35" name="Рисунок 34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0FBB10C6-2F22-4EE7-9EA8-DEEC6D565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47457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33" name="Рисунок 32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D84616C-3822-4130-B423-B7A37503E3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74670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39" name="Straight Connector 97">
            <a:extLst>
              <a:ext uri="{FF2B5EF4-FFF2-40B4-BE49-F238E27FC236}">
                <a16:creationId xmlns:a16="http://schemas.microsoft.com/office/drawing/2014/main" id="{EC979DFA-DD50-4BCB-A177-4A127DEE8366}"/>
              </a:ext>
            </a:extLst>
          </p:cNvPr>
          <p:cNvCxnSpPr>
            <a:cxnSpLocks/>
          </p:cNvCxnSpPr>
          <p:nvPr/>
        </p:nvCxnSpPr>
        <p:spPr>
          <a:xfrm>
            <a:off x="2775051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7">
            <a:extLst>
              <a:ext uri="{FF2B5EF4-FFF2-40B4-BE49-F238E27FC236}">
                <a16:creationId xmlns:a16="http://schemas.microsoft.com/office/drawing/2014/main" id="{97273A66-FD39-477E-8148-5EEE76587716}"/>
              </a:ext>
            </a:extLst>
          </p:cNvPr>
          <p:cNvCxnSpPr>
            <a:cxnSpLocks/>
          </p:cNvCxnSpPr>
          <p:nvPr/>
        </p:nvCxnSpPr>
        <p:spPr>
          <a:xfrm>
            <a:off x="5075565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7">
            <a:extLst>
              <a:ext uri="{FF2B5EF4-FFF2-40B4-BE49-F238E27FC236}">
                <a16:creationId xmlns:a16="http://schemas.microsoft.com/office/drawing/2014/main" id="{D76EB58A-61C0-4CE8-B706-8E0A3C58C5A9}"/>
              </a:ext>
            </a:extLst>
          </p:cNvPr>
          <p:cNvCxnSpPr>
            <a:cxnSpLocks/>
          </p:cNvCxnSpPr>
          <p:nvPr/>
        </p:nvCxnSpPr>
        <p:spPr>
          <a:xfrm>
            <a:off x="7372973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E874C6B3-B591-431C-B94E-343C6DDD84DC}"/>
              </a:ext>
            </a:extLst>
          </p:cNvPr>
          <p:cNvCxnSpPr>
            <a:cxnSpLocks/>
          </p:cNvCxnSpPr>
          <p:nvPr/>
        </p:nvCxnSpPr>
        <p:spPr>
          <a:xfrm>
            <a:off x="9615430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1952E54-9CF0-4A59-AE00-F4C67B29E887}"/>
              </a:ext>
            </a:extLst>
          </p:cNvPr>
          <p:cNvGrpSpPr/>
          <p:nvPr/>
        </p:nvGrpSpPr>
        <p:grpSpPr>
          <a:xfrm>
            <a:off x="205987" y="4115250"/>
            <a:ext cx="2108932" cy="1326485"/>
            <a:chOff x="506972" y="4369858"/>
            <a:chExt cx="1727878" cy="1326485"/>
          </a:xfrm>
        </p:grpSpPr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BCBBD0A3-7717-4447-AFE3-DEABC1A4B4C9}"/>
                </a:ext>
              </a:extLst>
            </p:cNvPr>
            <p:cNvGrpSpPr/>
            <p:nvPr/>
          </p:nvGrpSpPr>
          <p:grpSpPr>
            <a:xfrm>
              <a:off x="506972" y="4369858"/>
              <a:ext cx="1643886" cy="1295707"/>
              <a:chOff x="1100715" y="4129465"/>
              <a:chExt cx="2726378" cy="1295707"/>
            </a:xfrm>
          </p:grpSpPr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BF831961-CBB2-433D-B9F0-DFC5FF002DF2}"/>
                  </a:ext>
                </a:extLst>
              </p:cNvPr>
              <p:cNvSpPr txBox="1"/>
              <p:nvPr/>
            </p:nvSpPr>
            <p:spPr>
              <a:xfrm>
                <a:off x="2001320" y="4129465"/>
                <a:ext cx="182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91A6D0B9-A964-4BED-B692-DF258FAFC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0730EADA-7AD0-4EA2-B5D5-D3301D10BB94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C758D1-CF3E-4BCF-99ED-465030E91864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4755DBF-31DC-4809-ABAC-6B1ABBEDF2A9}"/>
              </a:ext>
            </a:extLst>
          </p:cNvPr>
          <p:cNvGrpSpPr/>
          <p:nvPr/>
        </p:nvGrpSpPr>
        <p:grpSpPr>
          <a:xfrm>
            <a:off x="2833109" y="4115250"/>
            <a:ext cx="2125003" cy="1326485"/>
            <a:chOff x="506972" y="4369858"/>
            <a:chExt cx="1741045" cy="1326485"/>
          </a:xfrm>
        </p:grpSpPr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1AC4A7DE-1B90-47B2-AA9F-B2288A34CB99}"/>
                </a:ext>
              </a:extLst>
            </p:cNvPr>
            <p:cNvGrpSpPr/>
            <p:nvPr/>
          </p:nvGrpSpPr>
          <p:grpSpPr>
            <a:xfrm>
              <a:off x="506972" y="4369858"/>
              <a:ext cx="1607321" cy="1295707"/>
              <a:chOff x="1100715" y="4129465"/>
              <a:chExt cx="2665735" cy="1295707"/>
            </a:xfrm>
          </p:grpSpPr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DA58A318-9FD9-4DDF-AAD8-06F081656307}"/>
                  </a:ext>
                </a:extLst>
              </p:cNvPr>
              <p:cNvSpPr txBox="1"/>
              <p:nvPr/>
            </p:nvSpPr>
            <p:spPr>
              <a:xfrm>
                <a:off x="1574737" y="4129465"/>
                <a:ext cx="219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2C34484F-7AEF-4227-B825-F330AC6A4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3FE48652-9C8A-4697-8E79-AEC4C23FE61D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22D1A5-8A16-4105-9D97-27F0AF201A3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466147B-1AD0-4EA1-8B4A-53017D0E5AC9}"/>
              </a:ext>
            </a:extLst>
          </p:cNvPr>
          <p:cNvGrpSpPr/>
          <p:nvPr/>
        </p:nvGrpSpPr>
        <p:grpSpPr>
          <a:xfrm>
            <a:off x="5046198" y="4115250"/>
            <a:ext cx="2125003" cy="1326485"/>
            <a:chOff x="506972" y="4369858"/>
            <a:chExt cx="1741045" cy="132648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E656C2CB-88A5-4278-9CDE-45B600EEAFE8}"/>
                </a:ext>
              </a:extLst>
            </p:cNvPr>
            <p:cNvGrpSpPr/>
            <p:nvPr/>
          </p:nvGrpSpPr>
          <p:grpSpPr>
            <a:xfrm>
              <a:off x="506972" y="4369858"/>
              <a:ext cx="1533774" cy="1295707"/>
              <a:chOff x="1100715" y="4129465"/>
              <a:chExt cx="2543760" cy="1295707"/>
            </a:xfrm>
          </p:grpSpPr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E720402B-CF9A-49BC-B291-AAB3873C9734}"/>
                  </a:ext>
                </a:extLst>
              </p:cNvPr>
              <p:cNvSpPr txBox="1"/>
              <p:nvPr/>
            </p:nvSpPr>
            <p:spPr>
              <a:xfrm>
                <a:off x="1696720" y="4129465"/>
                <a:ext cx="19477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77" name="Straight Connector 26">
                <a:extLst>
                  <a:ext uri="{FF2B5EF4-FFF2-40B4-BE49-F238E27FC236}">
                    <a16:creationId xmlns:a16="http://schemas.microsoft.com/office/drawing/2014/main" id="{E4623E28-C9C1-4BD2-9E8E-D9E570A1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E18D161D-8B07-402C-8794-707942B4F81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F5B462-8E93-47D8-94C7-05678F8C628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E67F4B-D052-4CD9-9884-29B64E8F2EB3}"/>
              </a:ext>
            </a:extLst>
          </p:cNvPr>
          <p:cNvGrpSpPr/>
          <p:nvPr/>
        </p:nvGrpSpPr>
        <p:grpSpPr>
          <a:xfrm>
            <a:off x="7419221" y="4115250"/>
            <a:ext cx="2125003" cy="1326485"/>
            <a:chOff x="506972" y="4369858"/>
            <a:chExt cx="1741045" cy="1326485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50218CE1-28F2-4E46-B50F-7EB53CF04CF6}"/>
                </a:ext>
              </a:extLst>
            </p:cNvPr>
            <p:cNvGrpSpPr/>
            <p:nvPr/>
          </p:nvGrpSpPr>
          <p:grpSpPr>
            <a:xfrm>
              <a:off x="506972" y="4369858"/>
              <a:ext cx="1407035" cy="1295707"/>
              <a:chOff x="1100715" y="4129465"/>
              <a:chExt cx="2333564" cy="1295707"/>
            </a:xfrm>
          </p:grpSpPr>
          <p:sp>
            <p:nvSpPr>
              <p:cNvPr id="82" name="TextBox 11">
                <a:extLst>
                  <a:ext uri="{FF2B5EF4-FFF2-40B4-BE49-F238E27FC236}">
                    <a16:creationId xmlns:a16="http://schemas.microsoft.com/office/drawing/2014/main" id="{DAF7F762-E465-4B6F-B68A-484A50700CDA}"/>
                  </a:ext>
                </a:extLst>
              </p:cNvPr>
              <p:cNvSpPr txBox="1"/>
              <p:nvPr/>
            </p:nvSpPr>
            <p:spPr>
              <a:xfrm>
                <a:off x="1906917" y="4129465"/>
                <a:ext cx="15273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3" name="Straight Connector 26">
                <a:extLst>
                  <a:ext uri="{FF2B5EF4-FFF2-40B4-BE49-F238E27FC236}">
                    <a16:creationId xmlns:a16="http://schemas.microsoft.com/office/drawing/2014/main" id="{F914B858-9F4F-444A-B1F5-D805CA211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C0CD65FD-A2D4-43C7-BA7D-2420C54E2D5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37668A-E3C2-46C0-BBDD-AA10798CE62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A3174D2-711F-4842-A2C4-0730A2F2880A}"/>
              </a:ext>
            </a:extLst>
          </p:cNvPr>
          <p:cNvGrpSpPr/>
          <p:nvPr/>
        </p:nvGrpSpPr>
        <p:grpSpPr>
          <a:xfrm>
            <a:off x="9776099" y="4115250"/>
            <a:ext cx="2125003" cy="1326485"/>
            <a:chOff x="506972" y="4369858"/>
            <a:chExt cx="1741045" cy="1326485"/>
          </a:xfrm>
        </p:grpSpPr>
        <p:grpSp>
          <p:nvGrpSpPr>
            <p:cNvPr id="86" name="Group 7">
              <a:extLst>
                <a:ext uri="{FF2B5EF4-FFF2-40B4-BE49-F238E27FC236}">
                  <a16:creationId xmlns:a16="http://schemas.microsoft.com/office/drawing/2014/main" id="{C9C5A884-1380-4F4C-AB38-F84912B01CAE}"/>
                </a:ext>
              </a:extLst>
            </p:cNvPr>
            <p:cNvGrpSpPr/>
            <p:nvPr/>
          </p:nvGrpSpPr>
          <p:grpSpPr>
            <a:xfrm>
              <a:off x="506972" y="4369858"/>
              <a:ext cx="1640814" cy="1295707"/>
              <a:chOff x="1100715" y="4129465"/>
              <a:chExt cx="2721286" cy="1295707"/>
            </a:xfrm>
          </p:grpSpPr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B7261118-A035-4E89-90AB-CD6F60CD4FAD}"/>
                  </a:ext>
                </a:extLst>
              </p:cNvPr>
              <p:cNvSpPr txBox="1"/>
              <p:nvPr/>
            </p:nvSpPr>
            <p:spPr>
              <a:xfrm>
                <a:off x="1519198" y="4129465"/>
                <a:ext cx="2302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9" name="Straight Connector 26">
                <a:extLst>
                  <a:ext uri="{FF2B5EF4-FFF2-40B4-BE49-F238E27FC236}">
                    <a16:creationId xmlns:a16="http://schemas.microsoft.com/office/drawing/2014/main" id="{954A5CBF-A7C6-4B8D-AA80-F71AB0C89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0">
                <a:extLst>
                  <a:ext uri="{FF2B5EF4-FFF2-40B4-BE49-F238E27FC236}">
                    <a16:creationId xmlns:a16="http://schemas.microsoft.com/office/drawing/2014/main" id="{FD19B2B8-10BF-4B91-9A01-74DCC93DA68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4DEA3E-197A-4E86-B2DA-6E254D9C282D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2107990" y="3044279"/>
            <a:ext cx="7976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Как устроен </a:t>
            </a:r>
            <a:r>
              <a:rPr lang="ru-RU" sz="4400" dirty="0">
                <a:solidFill>
                  <a:srgbClr val="025E9C"/>
                </a:solidFill>
                <a:latin typeface="Montserrat" panose="00000800000000000000" pitchFamily="2" charset="-52"/>
              </a:rPr>
              <a:t>иммунитет</a:t>
            </a:r>
            <a: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?</a:t>
            </a: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3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704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BDC5E69-4D79-4AD9-B889-E148369482FE}"/>
              </a:ext>
            </a:extLst>
          </p:cNvPr>
          <p:cNvSpPr/>
          <p:nvPr/>
        </p:nvSpPr>
        <p:spPr>
          <a:xfrm>
            <a:off x="6560146" y="2800355"/>
            <a:ext cx="4536843" cy="1404659"/>
          </a:xfrm>
          <a:prstGeom prst="roundRect">
            <a:avLst>
              <a:gd name="adj" fmla="val 5613"/>
            </a:avLst>
          </a:prstGeom>
          <a:noFill/>
          <a:ln>
            <a:solidFill>
              <a:srgbClr val="00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EFD6AD5-792C-420E-ADBB-F93707E0B33D}"/>
              </a:ext>
            </a:extLst>
          </p:cNvPr>
          <p:cNvSpPr/>
          <p:nvPr/>
        </p:nvSpPr>
        <p:spPr>
          <a:xfrm>
            <a:off x="6321961" y="2276972"/>
            <a:ext cx="3339624" cy="794032"/>
          </a:xfrm>
          <a:prstGeom prst="roundRect">
            <a:avLst>
              <a:gd name="adj" fmla="val 5803"/>
            </a:avLst>
          </a:prstGeom>
          <a:solidFill>
            <a:srgbClr val="00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40FFAA0-AA41-466A-A835-A63B164ED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89019"/>
              </p:ext>
            </p:extLst>
          </p:nvPr>
        </p:nvGraphicFramePr>
        <p:xfrm>
          <a:off x="178525" y="776377"/>
          <a:ext cx="6143436" cy="5032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02D11A-56B6-4A62-81D6-91377C388E74}"/>
              </a:ext>
            </a:extLst>
          </p:cNvPr>
          <p:cNvSpPr txBox="1"/>
          <p:nvPr/>
        </p:nvSpPr>
        <p:spPr>
          <a:xfrm>
            <a:off x="7010516" y="3124030"/>
            <a:ext cx="363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-52"/>
              </a:rPr>
              <a:t>18 – 25 лет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AA7C8-2ADC-4335-B5B1-53DA36577ED2}"/>
              </a:ext>
            </a:extLst>
          </p:cNvPr>
          <p:cNvSpPr txBox="1"/>
          <p:nvPr/>
        </p:nvSpPr>
        <p:spPr>
          <a:xfrm>
            <a:off x="6321961" y="2473933"/>
            <a:ext cx="363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800000000000000" pitchFamily="2" charset="-52"/>
              </a:rPr>
              <a:t>ЦЕЛЕВАЯ АУДИТОРИЯ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9122882F-9462-4D57-93CA-2A3F00FE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4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E6D934B-FDFD-4506-BC00-937B867AACFE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3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D3773EB4-98F1-442A-A6C3-72C346657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71AA6-C8C0-4F8F-96FD-A221B725808C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98F213-3833-443B-9E12-8DB472139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B1EC5-17FD-4733-875E-91D3BA486D80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88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18">
            <a:extLst>
              <a:ext uri="{FF2B5EF4-FFF2-40B4-BE49-F238E27FC236}">
                <a16:creationId xmlns:a16="http://schemas.microsoft.com/office/drawing/2014/main" id="{648A143C-33D5-4DDC-9B62-4DBEBB1C0A73}"/>
              </a:ext>
            </a:extLst>
          </p:cNvPr>
          <p:cNvSpPr/>
          <p:nvPr/>
        </p:nvSpPr>
        <p:spPr>
          <a:xfrm>
            <a:off x="9144447" y="1204686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кругленный прямоугольник 3">
            <a:extLst>
              <a:ext uri="{FF2B5EF4-FFF2-40B4-BE49-F238E27FC236}">
                <a16:creationId xmlns:a16="http://schemas.microsoft.com/office/drawing/2014/main" id="{7FDEB72F-5A77-46FB-B7B0-17D396CFD30A}"/>
              </a:ext>
            </a:extLst>
          </p:cNvPr>
          <p:cNvSpPr/>
          <p:nvPr/>
        </p:nvSpPr>
        <p:spPr>
          <a:xfrm>
            <a:off x="1297414" y="2862977"/>
            <a:ext cx="2484000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6B0E75E6-CA46-4441-8F0F-A71F3FFBD768}"/>
              </a:ext>
            </a:extLst>
          </p:cNvPr>
          <p:cNvSpPr/>
          <p:nvPr/>
        </p:nvSpPr>
        <p:spPr>
          <a:xfrm>
            <a:off x="3926115" y="2862977"/>
            <a:ext cx="2482388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кругленный прямоугольник 3">
            <a:extLst>
              <a:ext uri="{FF2B5EF4-FFF2-40B4-BE49-F238E27FC236}">
                <a16:creationId xmlns:a16="http://schemas.microsoft.com/office/drawing/2014/main" id="{89944406-9707-4212-88EB-EBAFE072A293}"/>
              </a:ext>
            </a:extLst>
          </p:cNvPr>
          <p:cNvSpPr/>
          <p:nvPr/>
        </p:nvSpPr>
        <p:spPr>
          <a:xfrm>
            <a:off x="6574973" y="2862976"/>
            <a:ext cx="2482388" cy="1744591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кругленный прямоугольник 3">
            <a:extLst>
              <a:ext uri="{FF2B5EF4-FFF2-40B4-BE49-F238E27FC236}">
                <a16:creationId xmlns:a16="http://schemas.microsoft.com/office/drawing/2014/main" id="{0BC4063C-2D29-4BB0-A640-A08EC5A4EFAC}"/>
              </a:ext>
            </a:extLst>
          </p:cNvPr>
          <p:cNvSpPr/>
          <p:nvPr/>
        </p:nvSpPr>
        <p:spPr>
          <a:xfrm>
            <a:off x="9223831" y="2862975"/>
            <a:ext cx="2482388" cy="174459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кругленный прямоугольник 34">
            <a:extLst>
              <a:ext uri="{FF2B5EF4-FFF2-40B4-BE49-F238E27FC236}">
                <a16:creationId xmlns:a16="http://schemas.microsoft.com/office/drawing/2014/main" id="{F75D02B1-F099-4186-8AF3-AA572D80EF20}"/>
              </a:ext>
            </a:extLst>
          </p:cNvPr>
          <p:cNvSpPr/>
          <p:nvPr/>
        </p:nvSpPr>
        <p:spPr>
          <a:xfrm>
            <a:off x="1297414" y="4740147"/>
            <a:ext cx="2484000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Скругленный прямоугольник 34">
            <a:extLst>
              <a:ext uri="{FF2B5EF4-FFF2-40B4-BE49-F238E27FC236}">
                <a16:creationId xmlns:a16="http://schemas.microsoft.com/office/drawing/2014/main" id="{5316E54A-20AE-4BDD-961F-B04CB3EAE0CE}"/>
              </a:ext>
            </a:extLst>
          </p:cNvPr>
          <p:cNvSpPr/>
          <p:nvPr/>
        </p:nvSpPr>
        <p:spPr>
          <a:xfrm>
            <a:off x="3947885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Скругленный прямоугольник 34">
            <a:extLst>
              <a:ext uri="{FF2B5EF4-FFF2-40B4-BE49-F238E27FC236}">
                <a16:creationId xmlns:a16="http://schemas.microsoft.com/office/drawing/2014/main" id="{2985AEE8-CC80-42A0-9985-10A8F4DED376}"/>
              </a:ext>
            </a:extLst>
          </p:cNvPr>
          <p:cNvSpPr/>
          <p:nvPr/>
        </p:nvSpPr>
        <p:spPr>
          <a:xfrm>
            <a:off x="6596743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Скругленный прямоугольник 34">
            <a:extLst>
              <a:ext uri="{FF2B5EF4-FFF2-40B4-BE49-F238E27FC236}">
                <a16:creationId xmlns:a16="http://schemas.microsoft.com/office/drawing/2014/main" id="{DEC15E0B-CD44-4C9F-9349-4D2DBED03741}"/>
              </a:ext>
            </a:extLst>
          </p:cNvPr>
          <p:cNvSpPr/>
          <p:nvPr/>
        </p:nvSpPr>
        <p:spPr>
          <a:xfrm>
            <a:off x="9223831" y="4740145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A20955-2CE0-4C32-96E4-F3C6108C89C7}"/>
              </a:ext>
            </a:extLst>
          </p:cNvPr>
          <p:cNvSpPr txBox="1"/>
          <p:nvPr/>
        </p:nvSpPr>
        <p:spPr>
          <a:xfrm>
            <a:off x="1298220" y="2983454"/>
            <a:ext cx="248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Имплементация обучения в механики игры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Достоверные и подробные справки</a:t>
            </a:r>
            <a:endParaRPr lang="ru-RU" sz="11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0A638-D40C-4685-BB46-51183E61F4A5}"/>
              </a:ext>
            </a:extLst>
          </p:cNvPr>
          <p:cNvSpPr txBox="1"/>
          <p:nvPr/>
        </p:nvSpPr>
        <p:spPr>
          <a:xfrm>
            <a:off x="1373516" y="5109446"/>
            <a:ext cx="224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 Medium" panose="00000600000000000000" pitchFamily="2" charset="-52"/>
              </a:rPr>
              <a:t>Работа/вид многих клеток показаны неправильно</a:t>
            </a:r>
            <a:endParaRPr lang="ru-RU" sz="12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A0E65E-5A34-4CF9-A11A-96D6ADAA6D83}"/>
              </a:ext>
            </a:extLst>
          </p:cNvPr>
          <p:cNvSpPr txBox="1"/>
          <p:nvPr/>
        </p:nvSpPr>
        <p:spPr>
          <a:xfrm>
            <a:off x="4055599" y="3073162"/>
            <a:ext cx="2223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Визуальный сеттинг соответствует тематике иммунитета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5539D-F904-4015-B9AC-054CB3A1AB2F}"/>
              </a:ext>
            </a:extLst>
          </p:cNvPr>
          <p:cNvSpPr txBox="1"/>
          <p:nvPr/>
        </p:nvSpPr>
        <p:spPr>
          <a:xfrm>
            <a:off x="3981482" y="5181404"/>
            <a:ext cx="24270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  <a:cs typeface="Arial" panose="020B0604020202020204" pitchFamily="34" charset="0"/>
              </a:rPr>
              <a:t>Не объясняет работу иммунитета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5398DE-1F17-4BD1-A4D8-4126DCCE3689}"/>
              </a:ext>
            </a:extLst>
          </p:cNvPr>
          <p:cNvSpPr txBox="1"/>
          <p:nvPr/>
        </p:nvSpPr>
        <p:spPr>
          <a:xfrm>
            <a:off x="6824698" y="3141706"/>
            <a:ext cx="198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Правильно показаны роли всех клеток</a:t>
            </a:r>
            <a:endParaRPr lang="ru-RU" sz="16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3A56D-68A1-4A34-8067-383A8BBA11B7}"/>
              </a:ext>
            </a:extLst>
          </p:cNvPr>
          <p:cNvSpPr txBox="1"/>
          <p:nvPr/>
        </p:nvSpPr>
        <p:spPr>
          <a:xfrm>
            <a:off x="6661481" y="4822429"/>
            <a:ext cx="23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</a:rPr>
              <a:t>Нет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  <a:cs typeface="Arial" panose="020B0604020202020204" pitchFamily="34" charset="0"/>
              </a:rPr>
              <a:t>Неверная репрезентация механизма работы иммунитета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C865B-D56A-43B1-96C2-47239436BE2E}"/>
              </a:ext>
            </a:extLst>
          </p:cNvPr>
          <p:cNvSpPr txBox="1"/>
          <p:nvPr/>
        </p:nvSpPr>
        <p:spPr>
          <a:xfrm>
            <a:off x="9322474" y="2966316"/>
            <a:ext cx="2285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Реалистичная репрезентация иммунной системы;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Достоверные справки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AFA4B8-AB43-4755-9C5C-0175E14D6907}"/>
              </a:ext>
            </a:extLst>
          </p:cNvPr>
          <p:cNvSpPr txBox="1"/>
          <p:nvPr/>
        </p:nvSpPr>
        <p:spPr>
          <a:xfrm>
            <a:off x="9427410" y="5073271"/>
            <a:ext cx="2075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Неполная информация об иммунитете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639F15FA-55C6-4913-BC1A-403F08BE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2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2147ACB-F4DF-4DEC-9516-FBC8D1B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3819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129198AA-887E-44B5-9384-9A99DCB24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474" r="5713" b="912"/>
          <a:stretch/>
        </p:blipFill>
        <p:spPr bwMode="auto">
          <a:xfrm>
            <a:off x="725323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E0F2FC8-98D6-4CBF-82D3-FAB1E25AD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24" y="1865573"/>
            <a:ext cx="1080000" cy="108000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CC832F-673C-4E6B-9F20-BAD61BC1D6EB}"/>
              </a:ext>
            </a:extLst>
          </p:cNvPr>
          <p:cNvSpPr/>
          <p:nvPr/>
        </p:nvSpPr>
        <p:spPr>
          <a:xfrm>
            <a:off x="1638039" y="1492163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ImmuneQuest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C6F7A0CB-CACA-404C-B565-2239FFADB38B}"/>
              </a:ext>
            </a:extLst>
          </p:cNvPr>
          <p:cNvSpPr/>
          <p:nvPr/>
        </p:nvSpPr>
        <p:spPr>
          <a:xfrm>
            <a:off x="4322577" y="1215164"/>
            <a:ext cx="165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Systematic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Immunit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D4A7-C142-4F9E-AE32-64F2C8F06E41}"/>
              </a:ext>
            </a:extLst>
          </p:cNvPr>
          <p:cNvSpPr txBox="1"/>
          <p:nvPr/>
        </p:nvSpPr>
        <p:spPr>
          <a:xfrm>
            <a:off x="7099472" y="1215164"/>
            <a:ext cx="135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Attack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ACA3D29A-1C0A-4CFC-8414-01425F470694}"/>
              </a:ext>
            </a:extLst>
          </p:cNvPr>
          <p:cNvSpPr txBox="1">
            <a:spLocks/>
          </p:cNvSpPr>
          <p:nvPr/>
        </p:nvSpPr>
        <p:spPr>
          <a:xfrm>
            <a:off x="9577357" y="1371882"/>
            <a:ext cx="1877850" cy="489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ImmuneCraft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800000000000000" pitchFamily="2" charset="-52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782CE84-9453-4FA5-84B1-28F0033DB2DB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7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675F4439-C0A1-4029-B12F-76CDC24AE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AFAA28-8DFE-41BD-8C2D-8A1F411FFA60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CEA7290A-0D6C-46F2-B81A-F1745225E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F08086-C1B0-4916-94DC-3321AE43E903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2F844-D8BE-4F31-BA3D-959AD67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13F2D5-7E8B-40FF-82EF-217AAD9FAD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2" y="3311766"/>
            <a:ext cx="913035" cy="913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ECCDB-E5D8-43EC-AA6B-F35453E85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332" y="5131449"/>
            <a:ext cx="665508" cy="6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3823917" y="2583063"/>
            <a:ext cx="7364780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ontserrat Medium" panose="00000600000000000000" pitchFamily="2" charset="-52"/>
              </a:rPr>
              <a:t>Создать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игру</a:t>
            </a:r>
            <a:r>
              <a:rPr lang="ru-RU" sz="2400" dirty="0">
                <a:latin typeface="Montserrat Medium" panose="00000600000000000000" pitchFamily="2" charset="-52"/>
              </a:rPr>
              <a:t>, удовлетворяющую требованиям MVP,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обучающую устройству человеческого иммунитета</a:t>
            </a:r>
            <a:endParaRPr lang="ru-RU" sz="5400" dirty="0">
              <a:solidFill>
                <a:srgbClr val="025E9C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6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558799" y="1085827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687391" y="3086977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ЦЕЛЬ</a:t>
            </a:r>
          </a:p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0485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7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411683" y="-20320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560071" y="482841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ЗАДАЧИ</a:t>
            </a:r>
          </a:p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B68F61-8EFF-480E-A7EF-73AB9C9D2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0" y="3158999"/>
            <a:ext cx="540000" cy="54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73A72C-DC4F-4C24-BFEB-8B98755C5EA4}"/>
              </a:ext>
            </a:extLst>
          </p:cNvPr>
          <p:cNvSpPr/>
          <p:nvPr/>
        </p:nvSpPr>
        <p:spPr>
          <a:xfrm>
            <a:off x="4165400" y="3105834"/>
            <a:ext cx="562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Определить стек используемых технологий и изучить выбранные технологии</a:t>
            </a:r>
            <a:endParaRPr lang="ru-RU" dirty="0">
              <a:latin typeface="Montserrat Medium" panose="000006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F5F6A-DF14-486F-97A1-9C5ACCFAD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4600" y="3986952"/>
            <a:ext cx="540000" cy="540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FB11E7-19B7-452C-B025-B88E17F4D074}"/>
              </a:ext>
            </a:extLst>
          </p:cNvPr>
          <p:cNvSpPr/>
          <p:nvPr/>
        </p:nvSpPr>
        <p:spPr>
          <a:xfrm>
            <a:off x="4154531" y="4072286"/>
            <a:ext cx="488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Разработать концепт геймплея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565C95-3FDC-4718-A5BD-480F954321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4600" y="5717269"/>
            <a:ext cx="540000" cy="540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D943BE-FB16-4210-868E-A35A37A0CA28}"/>
              </a:ext>
            </a:extLst>
          </p:cNvPr>
          <p:cNvSpPr/>
          <p:nvPr/>
        </p:nvSpPr>
        <p:spPr>
          <a:xfrm>
            <a:off x="4154531" y="5802603"/>
            <a:ext cx="259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Подготовить отчет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5ADC62-8DEA-4E76-99AD-AC410460B7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4600" y="2224474"/>
            <a:ext cx="540000" cy="540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2ED2F8-A83B-4B54-A274-343A2180B7B7}"/>
              </a:ext>
            </a:extLst>
          </p:cNvPr>
          <p:cNvSpPr/>
          <p:nvPr/>
        </p:nvSpPr>
        <p:spPr>
          <a:xfrm>
            <a:off x="4154531" y="2171309"/>
            <a:ext cx="495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Изучить статьи про иммунитет, подготовить теоретическую справку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245B8-FD17-43B0-91FB-43C5C609A6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600" y="4883894"/>
            <a:ext cx="540000" cy="540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7711B0F-C49A-406B-AB98-819545038226}"/>
              </a:ext>
            </a:extLst>
          </p:cNvPr>
          <p:cNvSpPr/>
          <p:nvPr/>
        </p:nvSpPr>
        <p:spPr>
          <a:xfrm>
            <a:off x="4141664" y="4761739"/>
            <a:ext cx="3880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Реализовать первые уровни игры</a:t>
            </a:r>
          </a:p>
        </p:txBody>
      </p:sp>
    </p:spTree>
    <p:extLst>
      <p:ext uri="{BB962C8B-B14F-4D97-AF65-F5344CB8AC3E}">
        <p14:creationId xmlns:p14="http://schemas.microsoft.com/office/powerpoint/2010/main" val="302516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-188109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3270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D85E4B-ABE9-4456-A465-673CCC1F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828"/>
            <a:ext cx="7148239" cy="34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7159600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2F2F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75458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A88B8-56FF-45AC-961E-D90930BF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320" y="2039397"/>
            <a:ext cx="7106073" cy="342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49C8AA-7BB0-4382-8DE5-FE842B169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2262" y="2284663"/>
            <a:ext cx="5217955" cy="29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4004</TotalTime>
  <Words>424</Words>
  <Application>Microsoft Office PowerPoint</Application>
  <PresentationFormat>Широкоэкранный</PresentationFormat>
  <Paragraphs>147</Paragraphs>
  <Slides>16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Arial</vt:lpstr>
      <vt:lpstr>Montserrat Medium</vt:lpstr>
      <vt:lpstr>Montserrat Black</vt:lpstr>
      <vt:lpstr>Calibri Light</vt:lpstr>
      <vt:lpstr>Montserrat</vt:lpstr>
      <vt:lpstr>Calibri</vt:lpstr>
      <vt:lpstr>Courier New</vt:lpstr>
      <vt:lpstr>Тема Office</vt:lpstr>
      <vt:lpstr>ImmuneCraft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Алиса Миронова</dc:creator>
  <cp:lastModifiedBy>Cергей</cp:lastModifiedBy>
  <cp:revision>51</cp:revision>
  <dcterms:created xsi:type="dcterms:W3CDTF">2021-06-06T17:55:14Z</dcterms:created>
  <dcterms:modified xsi:type="dcterms:W3CDTF">2021-06-09T17:52:52Z</dcterms:modified>
</cp:coreProperties>
</file>